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6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61.png" Type="http://schemas.openxmlformats.org/officeDocument/2006/relationships/image"/><Relationship Id="rId6" Target="../media/image36.png" Type="http://schemas.openxmlformats.org/officeDocument/2006/relationships/image"/><Relationship Id="rId7" Target="../media/image71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2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61.png" Type="http://schemas.openxmlformats.org/officeDocument/2006/relationships/image"/><Relationship Id="rId8" Target="../media/image36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png" Type="http://schemas.openxmlformats.org/officeDocument/2006/relationships/image"/><Relationship Id="rId12" Target="../media/image36.png" Type="http://schemas.openxmlformats.org/officeDocument/2006/relationships/image"/><Relationship Id="rId13" Target="../media/image103.png" Type="http://schemas.openxmlformats.org/officeDocument/2006/relationships/image"/><Relationship Id="rId2" Target="../media/image22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02.png" Type="http://schemas.openxmlformats.org/officeDocument/2006/relationships/image"/><Relationship Id="rId12" Target="../media/image36.png" Type="http://schemas.openxmlformats.org/officeDocument/2006/relationships/image"/><Relationship Id="rId13" Target="../media/image103.png" Type="http://schemas.openxmlformats.org/officeDocument/2006/relationships/image"/><Relationship Id="rId2" Target="../media/image98.png" Type="http://schemas.openxmlformats.org/officeDocument/2006/relationships/image"/><Relationship Id="rId3" Target="../media/image22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20.png" Type="http://schemas.openxmlformats.org/officeDocument/2006/relationships/image"/><Relationship Id="rId13" Target="../media/image120.png" Type="http://schemas.openxmlformats.org/officeDocument/2006/relationships/image"/><Relationship Id="rId14" Target="../media/image121.png" Type="http://schemas.openxmlformats.org/officeDocument/2006/relationships/image"/><Relationship Id="rId15" Target="../media/image122.png" Type="http://schemas.openxmlformats.org/officeDocument/2006/relationships/image"/><Relationship Id="rId16" Target="../media/image123.png" Type="http://schemas.openxmlformats.org/officeDocument/2006/relationships/image"/><Relationship Id="rId17" Target="../media/image124.png" Type="http://schemas.openxmlformats.org/officeDocument/2006/relationships/image"/><Relationship Id="rId18" Target="../media/image125.png" Type="http://schemas.openxmlformats.org/officeDocument/2006/relationships/image"/><Relationship Id="rId19" Target="../media/image126.png" Type="http://schemas.openxmlformats.org/officeDocument/2006/relationships/image"/><Relationship Id="rId2" Target="../media/image19.png" Type="http://schemas.openxmlformats.org/officeDocument/2006/relationships/image"/><Relationship Id="rId20" Target="../media/image127.png" Type="http://schemas.openxmlformats.org/officeDocument/2006/relationships/image"/><Relationship Id="rId21" Target="../media/image22.png" Type="http://schemas.openxmlformats.org/officeDocument/2006/relationships/image"/><Relationship Id="rId22" Target="../media/image128.png" Type="http://schemas.openxmlformats.org/officeDocument/2006/relationships/image"/><Relationship Id="rId23" Target="../media/image129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14" Target="../media/image22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30.png" Type="http://schemas.openxmlformats.org/officeDocument/2006/relationships/image"/><Relationship Id="rId8" Target="../media/image131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png" Type="http://schemas.openxmlformats.org/officeDocument/2006/relationships/image"/><Relationship Id="rId11" Target="../media/image22.png" Type="http://schemas.openxmlformats.org/officeDocument/2006/relationships/image"/><Relationship Id="rId12" Target="../media/image141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37.png" Type="http://schemas.openxmlformats.org/officeDocument/2006/relationships/image"/><Relationship Id="rId8" Target="../media/image138.png" Type="http://schemas.openxmlformats.org/officeDocument/2006/relationships/image"/><Relationship Id="rId9" Target="../media/image1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png" Type="http://schemas.openxmlformats.org/officeDocument/2006/relationships/image"/><Relationship Id="rId11" Target="../media/image146.png" Type="http://schemas.openxmlformats.org/officeDocument/2006/relationships/image"/><Relationship Id="rId12" Target="../media/image147.png" Type="http://schemas.openxmlformats.org/officeDocument/2006/relationships/image"/><Relationship Id="rId13" Target="../media/image22.png" Type="http://schemas.openxmlformats.org/officeDocument/2006/relationships/image"/><Relationship Id="rId14" Target="../media/image148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22.png" Type="http://schemas.openxmlformats.org/officeDocument/2006/relationships/image"/><Relationship Id="rId12" Target="../media/image153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png" Type="http://schemas.openxmlformats.org/officeDocument/2006/relationships/image"/><Relationship Id="rId11" Target="../media/image158.png" Type="http://schemas.openxmlformats.org/officeDocument/2006/relationships/image"/><Relationship Id="rId12" Target="../media/image159.png" Type="http://schemas.openxmlformats.org/officeDocument/2006/relationships/image"/><Relationship Id="rId13" Target="../media/image22.png" Type="http://schemas.openxmlformats.org/officeDocument/2006/relationships/image"/><Relationship Id="rId14" Target="../media/image160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54.png" Type="http://schemas.openxmlformats.org/officeDocument/2006/relationships/image"/><Relationship Id="rId8" Target="../media/image155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png" Type="http://schemas.openxmlformats.org/officeDocument/2006/relationships/image"/><Relationship Id="rId11" Target="../media/image164.png" Type="http://schemas.openxmlformats.org/officeDocument/2006/relationships/image"/><Relationship Id="rId12" Target="../media/image165.png" Type="http://schemas.openxmlformats.org/officeDocument/2006/relationships/image"/><Relationship Id="rId13" Target="../media/image166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22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22.png" Type="http://schemas.openxmlformats.org/officeDocument/2006/relationships/image"/><Relationship Id="rId8" Target="../media/image167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76.png" Type="http://schemas.openxmlformats.org/officeDocument/2006/relationships/image"/><Relationship Id="rId12" Target="../media/image177.png" Type="http://schemas.openxmlformats.org/officeDocument/2006/relationships/image"/><Relationship Id="rId13" Target="../media/image22.png" Type="http://schemas.openxmlformats.org/officeDocument/2006/relationships/image"/><Relationship Id="rId14" Target="../media/image178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2.png" Type="http://schemas.openxmlformats.org/officeDocument/2006/relationships/image"/><Relationship Id="rId11" Target="../media/image183.png" Type="http://schemas.openxmlformats.org/officeDocument/2006/relationships/image"/><Relationship Id="rId12" Target="../media/image184.png" Type="http://schemas.openxmlformats.org/officeDocument/2006/relationships/image"/><Relationship Id="rId13" Target="../media/image185.png" Type="http://schemas.openxmlformats.org/officeDocument/2006/relationships/image"/><Relationship Id="rId14" Target="../media/image186.png" Type="http://schemas.openxmlformats.org/officeDocument/2006/relationships/image"/><Relationship Id="rId15" Target="../media/image187.png" Type="http://schemas.openxmlformats.org/officeDocument/2006/relationships/image"/><Relationship Id="rId16" Target="../media/image188.png" Type="http://schemas.openxmlformats.org/officeDocument/2006/relationships/image"/><Relationship Id="rId17" Target="../media/image189.png" Type="http://schemas.openxmlformats.org/officeDocument/2006/relationships/image"/><Relationship Id="rId18" Target="../media/image22.png" Type="http://schemas.openxmlformats.org/officeDocument/2006/relationships/image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5.png" Type="http://schemas.openxmlformats.org/officeDocument/2006/relationships/image"/><Relationship Id="rId11" Target="../media/image196.png" Type="http://schemas.openxmlformats.org/officeDocument/2006/relationships/image"/><Relationship Id="rId12" Target="../media/image197.png" Type="http://schemas.openxmlformats.org/officeDocument/2006/relationships/image"/><Relationship Id="rId13" Target="../media/image22.png" Type="http://schemas.openxmlformats.org/officeDocument/2006/relationships/image"/><Relationship Id="rId2" Target="../media/image115.png" Type="http://schemas.openxmlformats.org/officeDocument/2006/relationships/image"/><Relationship Id="rId3" Target="../media/image190.png" Type="http://schemas.openxmlformats.org/officeDocument/2006/relationships/image"/><Relationship Id="rId4" Target="../media/image191.png" Type="http://schemas.openxmlformats.org/officeDocument/2006/relationships/image"/><Relationship Id="rId5" Target="../media/image119.png" Type="http://schemas.openxmlformats.org/officeDocument/2006/relationships/image"/><Relationship Id="rId6" Target="../media/image192.png" Type="http://schemas.openxmlformats.org/officeDocument/2006/relationships/image"/><Relationship Id="rId7" Target="../media/image193.png" Type="http://schemas.openxmlformats.org/officeDocument/2006/relationships/image"/><Relationship Id="rId8" Target="../media/image194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2.png" Type="http://schemas.openxmlformats.org/officeDocument/2006/relationships/image"/><Relationship Id="rId2" Target="../media/image198.png" Type="http://schemas.openxmlformats.org/officeDocument/2006/relationships/image"/><Relationship Id="rId3" Target="../media/image115.png" Type="http://schemas.openxmlformats.org/officeDocument/2006/relationships/image"/><Relationship Id="rId4" Target="../media/image190.png" Type="http://schemas.openxmlformats.org/officeDocument/2006/relationships/image"/><Relationship Id="rId5" Target="../media/image191.png" Type="http://schemas.openxmlformats.org/officeDocument/2006/relationships/image"/><Relationship Id="rId6" Target="../media/image119.png" Type="http://schemas.openxmlformats.org/officeDocument/2006/relationships/image"/><Relationship Id="rId7" Target="../media/image199.png" Type="http://schemas.openxmlformats.org/officeDocument/2006/relationships/image"/><Relationship Id="rId8" Target="../media/image20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2.png" Type="http://schemas.openxmlformats.org/officeDocument/2006/relationships/image"/><Relationship Id="rId13" Target="../media/image217.png" Type="http://schemas.openxmlformats.org/officeDocument/2006/relationships/image"/><Relationship Id="rId14" Target="../media/image218.png" Type="http://schemas.openxmlformats.org/officeDocument/2006/relationships/image"/><Relationship Id="rId15" Target="../media/image219.png" Type="http://schemas.openxmlformats.org/officeDocument/2006/relationships/image"/><Relationship Id="rId2" Target="../media/image209.png" Type="http://schemas.openxmlformats.org/officeDocument/2006/relationships/image"/><Relationship Id="rId3" Target="../media/image10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115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2" Target="../media/image220.png" Type="http://schemas.openxmlformats.org/officeDocument/2006/relationships/image"/><Relationship Id="rId3" Target="../media/image221.png" Type="http://schemas.openxmlformats.org/officeDocument/2006/relationships/image"/><Relationship Id="rId4" Target="../media/image22.png" Type="http://schemas.openxmlformats.org/officeDocument/2006/relationships/image"/><Relationship Id="rId5" Target="../media/image222.png" Type="http://schemas.openxmlformats.org/officeDocument/2006/relationships/image"/><Relationship Id="rId6" Target="../media/image223.png" Type="http://schemas.openxmlformats.org/officeDocument/2006/relationships/image"/><Relationship Id="rId7" Target="../media/image36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3.png" Type="http://schemas.openxmlformats.org/officeDocument/2006/relationships/image"/><Relationship Id="rId3" Target="../media/image28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22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22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22.png" Type="http://schemas.openxmlformats.org/officeDocument/2006/relationships/image"/><Relationship Id="rId7" Target="../media/image36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22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14" Target="../media/image72.png" Type="http://schemas.openxmlformats.org/officeDocument/2006/relationships/image"/><Relationship Id="rId2" Target="../media/image2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61.png" Type="http://schemas.openxmlformats.org/officeDocument/2006/relationships/image"/><Relationship Id="rId8" Target="../media/image36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71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73100" y="939800"/>
            <a:ext cx="15341600" cy="491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4724400"/>
            <a:ext cx="34290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1557000" y="8407400"/>
            <a:ext cx="11049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7239000"/>
            <a:ext cx="164846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7874000"/>
            <a:ext cx="11049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51100" y="7823200"/>
            <a:ext cx="4470400" cy="140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0" y="8483600"/>
            <a:ext cx="25781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7607300"/>
            <a:ext cx="24765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56515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080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2171700"/>
            <a:ext cx="12611100" cy="657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3136900"/>
            <a:ext cx="3111500" cy="208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5397500"/>
            <a:ext cx="1930400" cy="381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038600" y="-2349500"/>
            <a:ext cx="27076400" cy="1604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1752600"/>
            <a:ext cx="13538200" cy="802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28300" y="469900"/>
            <a:ext cx="73787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1500" y="5562600"/>
            <a:ext cx="5245100" cy="6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-3619500"/>
            <a:ext cx="20154900" cy="1689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86600" y="800100"/>
            <a:ext cx="10071100" cy="844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" y="5981700"/>
            <a:ext cx="7086600" cy="247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045200" y="-1003300"/>
            <a:ext cx="28638500" cy="1493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247900"/>
            <a:ext cx="14312900" cy="746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1409700"/>
            <a:ext cx="6769100" cy="1055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3822700"/>
            <a:ext cx="3378200" cy="527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1943100"/>
            <a:ext cx="5651500" cy="76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48700" y="558800"/>
            <a:ext cx="9029700" cy="213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93200" y="1663700"/>
            <a:ext cx="61849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67800" y="723900"/>
            <a:ext cx="5626100" cy="1231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31800"/>
            <a:ext cx="5765800" cy="1727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4500" y="546100"/>
            <a:ext cx="1219200" cy="113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177800"/>
            <a:ext cx="22479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89300" y="1943100"/>
            <a:ext cx="5651500" cy="76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33700" y="1955800"/>
            <a:ext cx="14693900" cy="661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3390900"/>
            <a:ext cx="7353300" cy="3302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49700" y="-2882900"/>
            <a:ext cx="18961100" cy="1606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53400" y="609600"/>
            <a:ext cx="9474200" cy="803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" y="7581900"/>
            <a:ext cx="7061200" cy="213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8674100"/>
            <a:ext cx="30607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7734300"/>
            <a:ext cx="3911600" cy="1231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31800"/>
            <a:ext cx="5765800" cy="1727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4500" y="546100"/>
            <a:ext cx="12192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177800"/>
            <a:ext cx="22479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37000" y="5181600"/>
            <a:ext cx="104140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5300" y="2578100"/>
            <a:ext cx="5600700" cy="326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3378200"/>
            <a:ext cx="33401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4038600"/>
            <a:ext cx="2451100" cy="229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27500" y="2590800"/>
            <a:ext cx="5626100" cy="326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56600" y="4419600"/>
            <a:ext cx="5600700" cy="326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674600" y="4483100"/>
            <a:ext cx="5626100" cy="3263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254000"/>
            <a:ext cx="10668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09200" y="-368300"/>
            <a:ext cx="2400300" cy="257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84700" y="5029200"/>
            <a:ext cx="304800" cy="36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04300" y="5029200"/>
            <a:ext cx="304800" cy="36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30200" y="5029200"/>
            <a:ext cx="304800" cy="368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2603500"/>
            <a:ext cx="27178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32400" y="3695700"/>
            <a:ext cx="33401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67400" y="4394200"/>
            <a:ext cx="2311400" cy="162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36100" y="5626100"/>
            <a:ext cx="33655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93300" y="6299200"/>
            <a:ext cx="2806700" cy="162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33600" y="3962400"/>
            <a:ext cx="12573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14000" y="3987800"/>
            <a:ext cx="1460500" cy="146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184900" y="2082800"/>
            <a:ext cx="1498600" cy="1498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312900" y="6235700"/>
            <a:ext cx="2514600" cy="162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033500" y="5448300"/>
            <a:ext cx="3022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11900" y="1968500"/>
            <a:ext cx="15748000" cy="1027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4203700"/>
            <a:ext cx="7874000" cy="514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42400" y="2070100"/>
            <a:ext cx="4635500" cy="1130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438400" y="-1765300"/>
            <a:ext cx="14224000" cy="996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" y="406400"/>
            <a:ext cx="7112000" cy="4978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336800" y="1841500"/>
            <a:ext cx="16167100" cy="1076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8900" y="4178300"/>
            <a:ext cx="8077200" cy="5384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941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53100" y="-12700"/>
            <a:ext cx="15354300" cy="133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56700" y="2895600"/>
            <a:ext cx="7670800" cy="6667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358900" y="-4267200"/>
            <a:ext cx="12319000" cy="1931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" y="165100"/>
            <a:ext cx="6159500" cy="9664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94100" y="9423400"/>
            <a:ext cx="17526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16900" y="1460500"/>
            <a:ext cx="48768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31000" y="1295400"/>
            <a:ext cx="14198600" cy="1118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3721100"/>
            <a:ext cx="7099300" cy="558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3746500" y="-2819400"/>
            <a:ext cx="17780000" cy="137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" y="165100"/>
            <a:ext cx="8890000" cy="6870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193800" y="3886200"/>
            <a:ext cx="12319000" cy="798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" y="5626100"/>
            <a:ext cx="6159500" cy="4000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17100" y="2082800"/>
            <a:ext cx="5130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49800" y="1460500"/>
            <a:ext cx="17526000" cy="1079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75700" y="3810000"/>
            <a:ext cx="8763000" cy="5397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524000" y="-2552700"/>
            <a:ext cx="13258800" cy="1626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1079500"/>
            <a:ext cx="6629400" cy="8128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2273300"/>
            <a:ext cx="3403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1257300"/>
            <a:ext cx="3860800" cy="515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32200" y="1866900"/>
            <a:ext cx="622300" cy="368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4432300"/>
            <a:ext cx="8001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4508500"/>
            <a:ext cx="2260600" cy="863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0" y="4432300"/>
            <a:ext cx="8001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37300" y="4508500"/>
            <a:ext cx="2463800" cy="863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4432300"/>
            <a:ext cx="8001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98100" y="4508500"/>
            <a:ext cx="25400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6985000"/>
            <a:ext cx="8001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03500" y="7048500"/>
            <a:ext cx="2933700" cy="86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0" y="6985000"/>
            <a:ext cx="8001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62700" y="7048500"/>
            <a:ext cx="2565400" cy="86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6997700"/>
            <a:ext cx="8001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8100" y="7073900"/>
            <a:ext cx="2527300" cy="863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432300"/>
            <a:ext cx="8001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08100" y="4508500"/>
            <a:ext cx="29464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6997700"/>
            <a:ext cx="800100" cy="800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6200" y="5930900"/>
            <a:ext cx="10414000" cy="50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62200" y="5778500"/>
            <a:ext cx="304800" cy="368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00800" y="5778500"/>
            <a:ext cx="304800" cy="368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26700" y="5778500"/>
            <a:ext cx="304800" cy="368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8648700"/>
            <a:ext cx="8128000" cy="6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96300" y="3619500"/>
            <a:ext cx="8128000" cy="63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08100" y="7048500"/>
            <a:ext cx="10541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263900" y="-1917700"/>
            <a:ext cx="17538700" cy="129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901700"/>
            <a:ext cx="8763000" cy="650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43400" y="5600700"/>
            <a:ext cx="7861300" cy="525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34100" y="6743700"/>
            <a:ext cx="3937000" cy="2628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0" y="304800"/>
            <a:ext cx="13893800" cy="1117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31500" y="2730500"/>
            <a:ext cx="6946900" cy="5588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3800" y="8140700"/>
            <a:ext cx="3530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609600"/>
            <a:ext cx="10071100" cy="786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2324100"/>
            <a:ext cx="5029200" cy="3937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70900" y="4152900"/>
            <a:ext cx="10744200" cy="760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5803900"/>
            <a:ext cx="5372100" cy="3797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1800" y="723900"/>
            <a:ext cx="7048500" cy="929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75300" y="914400"/>
            <a:ext cx="38608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3949700" y="-114300"/>
            <a:ext cx="19380200" cy="12534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5300" y="2603500"/>
            <a:ext cx="9690100" cy="6273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62300" y="3111500"/>
            <a:ext cx="20078700" cy="563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0" y="4330700"/>
            <a:ext cx="10033000" cy="281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977900"/>
            <a:ext cx="5638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286000" y="-2298700"/>
            <a:ext cx="14300200" cy="1682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1447800"/>
            <a:ext cx="7150100" cy="8407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79300" y="7823200"/>
            <a:ext cx="4673600" cy="204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71500" y="8267700"/>
            <a:ext cx="2336800" cy="1016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83300" y="-622300"/>
            <a:ext cx="12344400" cy="1179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2108200"/>
            <a:ext cx="6172200" cy="5905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4100" y="241300"/>
            <a:ext cx="51689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51800" y="-723900"/>
            <a:ext cx="9169400" cy="1234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45700" y="2057400"/>
            <a:ext cx="45847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206500" y="-1803400"/>
            <a:ext cx="8216900" cy="1540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1778000"/>
            <a:ext cx="4114800" cy="7708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32100" y="-1765300"/>
            <a:ext cx="8915400" cy="985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62500" y="406400"/>
            <a:ext cx="4457700" cy="492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12700" y="-1384300"/>
            <a:ext cx="6743700" cy="1463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185900" y="2057400"/>
            <a:ext cx="3378200" cy="731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9500" y="495300"/>
            <a:ext cx="3225800" cy="1130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143500" y="1562100"/>
            <a:ext cx="7061200" cy="1118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80200" y="4127500"/>
            <a:ext cx="3530600" cy="5600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67183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184900"/>
            <a:ext cx="24511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518400"/>
            <a:ext cx="46863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8648700"/>
            <a:ext cx="723900" cy="368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381000"/>
            <a:ext cx="8470900" cy="581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1714500"/>
            <a:ext cx="6324600" cy="107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42600" y="2692400"/>
            <a:ext cx="4737100" cy="158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31500" y="876300"/>
            <a:ext cx="800100" cy="800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38700" y="2082800"/>
            <a:ext cx="16522700" cy="1065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23300" y="4394200"/>
            <a:ext cx="8267700" cy="533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36100" y="2603500"/>
            <a:ext cx="7188200" cy="76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068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93500" y="6756400"/>
            <a:ext cx="5511800" cy="76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6718300"/>
            <a:ext cx="1066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6184900"/>
            <a:ext cx="2451100" cy="257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7518400"/>
            <a:ext cx="46863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8648700"/>
            <a:ext cx="7239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622300"/>
            <a:ext cx="1625600" cy="106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2070100"/>
            <a:ext cx="75311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698500"/>
            <a:ext cx="8001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1701800"/>
            <a:ext cx="71882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35300" y="-1790700"/>
            <a:ext cx="19964400" cy="957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91500" y="355600"/>
            <a:ext cx="9982200" cy="4787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49500" y="4737100"/>
            <a:ext cx="12344400" cy="393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5600700"/>
            <a:ext cx="61722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479800" y="6781800"/>
            <a:ext cx="12344400" cy="382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38900" y="7620000"/>
            <a:ext cx="6172200" cy="191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92100" y="7035800"/>
            <a:ext cx="4318000" cy="158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5689600"/>
            <a:ext cx="1816100" cy="1066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116300" y="5765800"/>
            <a:ext cx="800100" cy="800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9766300" y="3911600"/>
            <a:ext cx="56134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08300" y="2044700"/>
            <a:ext cx="622300" cy="36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28600" y="1422400"/>
            <a:ext cx="3149600" cy="152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68600" y="1663700"/>
            <a:ext cx="8763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295400"/>
            <a:ext cx="10668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749300"/>
            <a:ext cx="2349500" cy="257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616200"/>
            <a:ext cx="3987800" cy="243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81300" y="1117600"/>
            <a:ext cx="2209800" cy="157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21200" y="5067300"/>
            <a:ext cx="622300" cy="368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57700" y="-2641600"/>
            <a:ext cx="10502900" cy="1587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83400" y="1130300"/>
            <a:ext cx="5245100" cy="793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3644900" y="6248400"/>
            <a:ext cx="5613400" cy="63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" y="4457700"/>
            <a:ext cx="3657600" cy="152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432300" y="4686300"/>
            <a:ext cx="9144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95400" y="5753100"/>
            <a:ext cx="44704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46400" y="1244600"/>
            <a:ext cx="28181300" cy="582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11600" y="2514600"/>
            <a:ext cx="14084300" cy="2921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87600" y="2755900"/>
            <a:ext cx="4673600" cy="105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00700" y="2451100"/>
            <a:ext cx="11226800" cy="2654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155700"/>
            <a:ext cx="12192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774700"/>
            <a:ext cx="2184400" cy="232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990600"/>
            <a:ext cx="1917700" cy="1701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0" y="4610100"/>
            <a:ext cx="28181300" cy="582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5880100"/>
            <a:ext cx="14084300" cy="292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95100" y="6070600"/>
            <a:ext cx="46609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5664200"/>
            <a:ext cx="2590800" cy="196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687300" y="6731000"/>
            <a:ext cx="2336800" cy="196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52700" y="6426200"/>
            <a:ext cx="11023600" cy="190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87400" y="3632200"/>
            <a:ext cx="5080000" cy="196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99100" y="2222500"/>
            <a:ext cx="26289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63700" y="2070100"/>
            <a:ext cx="19202400" cy="417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79300" y="9156700"/>
            <a:ext cx="60452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79500" y="7607300"/>
            <a:ext cx="2476500" cy="175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1557000" y="8407400"/>
            <a:ext cx="11049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7239000"/>
            <a:ext cx="164846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7874000"/>
            <a:ext cx="11049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7823200"/>
            <a:ext cx="4470400" cy="140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483600"/>
            <a:ext cx="2578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4432300"/>
            <a:ext cx="18427700" cy="471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2692400"/>
            <a:ext cx="52451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49100" y="1625600"/>
            <a:ext cx="4368800" cy="254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1447800"/>
            <a:ext cx="8369300" cy="116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79300" y="9156700"/>
            <a:ext cx="60452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457200"/>
            <a:ext cx="52451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34200" y="457200"/>
            <a:ext cx="2209800" cy="36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12300" y="457200"/>
            <a:ext cx="7416800" cy="368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63100" y="4965700"/>
            <a:ext cx="6172200" cy="1993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85400" y="7150100"/>
            <a:ext cx="7315200" cy="163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74900" y="5435600"/>
            <a:ext cx="2171700" cy="217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3314700"/>
            <a:ext cx="762000" cy="762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989300" y="1676400"/>
            <a:ext cx="12192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951200" y="1270000"/>
            <a:ext cx="1981200" cy="2425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4300" y="6553200"/>
            <a:ext cx="7721600" cy="128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60600" y="3314700"/>
            <a:ext cx="99822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62100" y="-2578100"/>
            <a:ext cx="21856700" cy="1144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70300" y="381000"/>
            <a:ext cx="10922000" cy="5715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6489700"/>
            <a:ext cx="8978900" cy="326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7048500"/>
            <a:ext cx="46609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1300" y="8356600"/>
            <a:ext cx="10998200" cy="154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0" y="1778000"/>
            <a:ext cx="12192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01900" y="1384300"/>
            <a:ext cx="1981200" cy="242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74900" y="2921000"/>
            <a:ext cx="3060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10400" y="-1625600"/>
            <a:ext cx="13055600" cy="128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1168400"/>
            <a:ext cx="6527800" cy="642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14400" y="38100"/>
            <a:ext cx="13055600" cy="128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2832100"/>
            <a:ext cx="6527800" cy="642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" y="4102100"/>
            <a:ext cx="46990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25700" y="5600700"/>
            <a:ext cx="4914900" cy="191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0" y="3708400"/>
            <a:ext cx="5384800" cy="2324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1155700"/>
            <a:ext cx="1219200" cy="1130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749300"/>
            <a:ext cx="2171700" cy="2425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89200" y="1041400"/>
            <a:ext cx="4597400" cy="171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58500" y="2438400"/>
            <a:ext cx="46609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10000" y="4216400"/>
            <a:ext cx="21209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53800" y="2641600"/>
            <a:ext cx="2108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" y="52959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461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19100" y="-2146300"/>
            <a:ext cx="24879300" cy="1560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95900" y="1244600"/>
            <a:ext cx="12433300" cy="7810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1308100"/>
            <a:ext cx="12192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914400"/>
            <a:ext cx="2184400" cy="242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2298700"/>
            <a:ext cx="48133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" y="3771900"/>
            <a:ext cx="4394200" cy="147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4635500"/>
            <a:ext cx="28194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2000" y="5651500"/>
            <a:ext cx="44450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-1257300"/>
            <a:ext cx="12585700" cy="875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0" y="635000"/>
            <a:ext cx="6286500" cy="4381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521200" y="571500"/>
            <a:ext cx="19443700" cy="1050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2832100"/>
            <a:ext cx="9728200" cy="5245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24800" y="3136900"/>
            <a:ext cx="12344400" cy="866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5016500"/>
            <a:ext cx="6172200" cy="4330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38900" y="469900"/>
            <a:ext cx="2260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771900" y="203200"/>
            <a:ext cx="18567400" cy="1184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2768600"/>
            <a:ext cx="9283700" cy="5918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30700" y="-1473200"/>
            <a:ext cx="18326100" cy="1131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47100" y="977900"/>
            <a:ext cx="9156700" cy="565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45800" y="7086600"/>
            <a:ext cx="2171700" cy="107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7899400"/>
            <a:ext cx="2603500" cy="200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9817100" y="8470900"/>
            <a:ext cx="1435100" cy="6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85800" y="7531100"/>
            <a:ext cx="2908300" cy="2438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38900" y="469900"/>
            <a:ext cx="2260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56515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461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" y="-812800"/>
            <a:ext cx="22275800" cy="129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1917700"/>
            <a:ext cx="11137900" cy="645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3835400"/>
            <a:ext cx="5613400" cy="149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5791200"/>
            <a:ext cx="2501900" cy="157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